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67" r:id="rId7"/>
    <p:sldId id="297" r:id="rId8"/>
    <p:sldId id="268" r:id="rId9"/>
    <p:sldId id="272" r:id="rId10"/>
    <p:sldId id="266" r:id="rId11"/>
    <p:sldId id="287" r:id="rId12"/>
    <p:sldId id="273" r:id="rId13"/>
    <p:sldId id="278" r:id="rId14"/>
    <p:sldId id="275" r:id="rId15"/>
    <p:sldId id="290" r:id="rId16"/>
    <p:sldId id="291" r:id="rId17"/>
    <p:sldId id="284" r:id="rId18"/>
    <p:sldId id="289" r:id="rId19"/>
    <p:sldId id="279" r:id="rId20"/>
    <p:sldId id="293" r:id="rId21"/>
    <p:sldId id="292" r:id="rId22"/>
    <p:sldId id="294" r:id="rId23"/>
    <p:sldId id="288" r:id="rId24"/>
    <p:sldId id="282" r:id="rId25"/>
    <p:sldId id="296" r:id="rId26"/>
    <p:sldId id="295" r:id="rId27"/>
    <p:sldId id="274" r:id="rId28"/>
    <p:sldId id="283" r:id="rId29"/>
    <p:sldId id="285" r:id="rId30"/>
    <p:sldId id="286" r:id="rId31"/>
    <p:sldId id="277" r:id="rId32"/>
    <p:sldId id="265" r:id="rId33"/>
  </p:sldIdLst>
  <p:sldSz cx="18288000" cy="10287000"/>
  <p:notesSz cx="6858000" cy="9144000"/>
  <p:embeddedFontLst>
    <p:embeddedFont>
      <p:font typeface="210 디딤고딕" panose="020B0600000101010101" charset="-127"/>
      <p:regular r:id="rId35"/>
    </p:embeddedFont>
    <p:embeddedFont>
      <p:font typeface="210 디딤고딕 Bold" panose="020B0600000101010101" charset="-127"/>
      <p:regular r:id="rId36"/>
    </p:embeddedFont>
    <p:embeddedFont>
      <p:font typeface="210 디딤고딕 Light" panose="020B0600000101010101" charset="-127"/>
      <p:regular r:id="rId37"/>
    </p:embeddedFont>
    <p:embeddedFont>
      <p:font typeface="TDTD타이틀굴림" panose="020B0600000101010101" charset="-127"/>
      <p:regular r:id="rId38"/>
    </p:embeddedFont>
    <p:embeddedFont>
      <p:font typeface="Arial Black" panose="020B0A04020102020204" pitchFamily="34" charset="0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6FC02-AE70-DD8F-1EB9-C3A67D5D8255}" v="193" dt="2025-02-13T10:58:54.581"/>
    <p1510:client id="{252DCC80-BA27-4D5D-9DA7-31DC9217D945}" v="774" dt="2025-02-13T10:57:27.913"/>
    <p1510:client id="{335E8574-D891-09FA-8402-EFF40B96119C}" v="71" dt="2025-02-13T12:18:28.570"/>
    <p1510:client id="{3A19CE34-4D8B-FD17-1F62-BB691BDF0362}" v="1039" dt="2025-02-13T10:58:04.439"/>
    <p1510:client id="{75327FB2-B78A-9BA8-0946-F2D28AFB3951}" v="58" dt="2025-02-13T09:40:21.810"/>
    <p1510:client id="{7E3DC5EF-F904-1A04-2C89-5491C6B5AF99}" v="115" dt="2025-02-13T12:15:22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E3F1-60AB-40BF-BC32-DAACBC43EED9}" type="datetimeFigureOut">
              <a:t>2025-02-13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A6B6-2B82-47CF-9EB1-D201389230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 err="1">
                <a:ea typeface="맑은 고딕"/>
              </a:rPr>
              <a:t>전처리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 status, </a:t>
            </a:r>
            <a:r>
              <a:rPr lang="en-US" err="1"/>
              <a:t>age_rating</a:t>
            </a:r>
            <a:r>
              <a:rPr lang="en-US"/>
              <a:t>, price</a:t>
            </a:r>
            <a:endParaRPr lang="en-US" altLang="ko-KR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ko-KR" altLang="en-US">
                <a:ea typeface="맑은 고딕"/>
              </a:rPr>
              <a:t>추가 </a:t>
            </a:r>
            <a:r>
              <a:rPr lang="ko-KR" altLang="en-US" err="1">
                <a:ea typeface="맑은 고딕"/>
              </a:rPr>
              <a:t>크롤링</a:t>
            </a:r>
            <a:endParaRPr lang="en-US" err="1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댓글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감정 분석을 통한 추천시스템 학습 용도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r>
              <a:rPr lang="en-US"/>
              <a:t>-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커뮤니티</a:t>
            </a:r>
            <a:r>
              <a:rPr lang="en-US"/>
              <a:t>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작가의 단행본 소식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 설정 등 </a:t>
            </a:r>
            <a:endParaRPr lang="en-US">
              <a:ea typeface="맑은 고딕"/>
            </a:endParaRPr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pPr algn="just">
              <a:lnSpc>
                <a:spcPts val="4176"/>
              </a:lnSpc>
              <a:spcBef>
                <a:spcPct val="0"/>
              </a:spcBef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A6B6-2B82-47CF-9EB1-D201389230D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3" y="4457226"/>
            <a:ext cx="11033821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2000" err="1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Pixary</a:t>
            </a:r>
            <a:r>
              <a:rPr lang="en-US" sz="12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ko-KR" altLang="en-US" sz="10000">
                <a:solidFill>
                  <a:srgbClr val="273755"/>
                </a:solidFill>
                <a:latin typeface="Arial Black"/>
                <a:ea typeface="TDTD타이틀굴림"/>
                <a:cs typeface="TDTD타이틀굴림"/>
                <a:sym typeface="TDTD타이틀굴림"/>
              </a:rPr>
              <a:t>중간발표</a:t>
            </a:r>
            <a:endParaRPr lang="ko-KR" altLang="en-US" sz="10000">
              <a:solidFill>
                <a:srgbClr val="273755"/>
              </a:solidFill>
              <a:latin typeface="Arial Black" panose="020B0A04020102020204" pitchFamily="34" charset="0"/>
              <a:ea typeface="TDTD타이틀굴림"/>
              <a:cs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753462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을 활용한 웹툰</a:t>
            </a:r>
            <a:r>
              <a:rPr lang="en-US" altLang="ko-KR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웹소설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추천 시스템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4328227" cy="915258"/>
            <a:chOff x="0" y="0"/>
            <a:chExt cx="3462350" cy="1220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2174" y="8876030"/>
            <a:ext cx="935742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이세화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안형진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정유진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전하연</a:t>
            </a:r>
            <a:r>
              <a:rPr lang="en-US" altLang="ko-KR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박미현</a:t>
            </a:r>
            <a:endParaRPr lang="en-US" sz="2199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820-EF77-3432-2759-421CD5B3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7FF987-E33C-9B2F-358C-133753D8A49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E6CEAE-6118-B665-99DA-4AD1C2A2011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BD45DE-6EAE-FF57-7309-30BFEF1275C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C8610C-4DF9-BB66-4471-005F14ECB1B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53F0B-CEBB-62F0-7B31-3A11851D31D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5FCE75-2C09-0CDA-55D4-470986B7B5F3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9E6A403-E4C8-5C69-C8F6-F366C78C0B2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B3A5301-2831-9B1E-414F-27728931DE46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2897868-210F-47BA-47EA-8AC48A485400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A80DCBC-B124-C16B-BE75-110B07AA11B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일정표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3" name="AutoShape 4">
            <a:extLst>
              <a:ext uri="{FF2B5EF4-FFF2-40B4-BE49-F238E27FC236}">
                <a16:creationId xmlns:a16="http://schemas.microsoft.com/office/drawing/2014/main" id="{1BE74214-27CA-9109-0733-5A3B3C7BC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4E14DC-A096-EC09-90DD-33B1C66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44" y="1972413"/>
            <a:ext cx="11745092" cy="7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BE66-C042-162E-E1EF-03922713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FB669A-915D-5261-9290-8596908CDE7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DC51D6D-6F58-E47B-5B1A-8DC18F5FFED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D05634-9C75-59AF-655A-4FD0CF9C59C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0C3D6D-F497-9F35-D608-01CBE7866AB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DBB80A-B25D-69B4-9390-A4AB95890AC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C221CC-AB27-A156-631F-47B3F502C262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627E2F5-71AC-E99D-2DD1-323CBFE57B41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2A98BD24-F495-978B-2C3C-CE6DE39E3E64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DC8AEF-C851-7F97-A170-54DD711DE52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9341067-CAF8-0513-E187-D4ED56425FCA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2405A5-F750-F41A-63AC-F6EB6E747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191" y="2377109"/>
            <a:ext cx="100584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55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F75B-022A-38A7-FAD1-C33D1D28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5D2B71-8DCE-E2C0-FE81-A6F6D4841A3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57A30-1D5D-306C-E282-153EF087A82E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E5BA0E-7752-206F-F3C9-9EA3682C54DF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B503DC5-DA32-A3BE-E5D8-6A2DAC6F98E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E94386-3304-BD5E-059F-18E754551E45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A6660E-378B-9992-C0B3-76D1EFAEB1C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366FFE5-7B6C-524A-9F12-3FEE6E510289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593567-CAE8-BC2C-52B0-AAD2A41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400" y="3056510"/>
            <a:ext cx="10058400" cy="6093962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91261A-92C9-AE29-B218-04D84021A8A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33BCC95-AE25-443C-23F3-CE2CF4B1E2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7E7F3CB-AE64-2E67-4C7A-BBE61CE9A19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866844-A44D-0C8A-0D7A-BB64DF92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2375961"/>
            <a:ext cx="10058400" cy="6774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46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C4F-14DA-1257-9D20-F250D2D8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9C033B-23C0-4B0A-1716-344843AAA6A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563AB-B0C9-227B-8C5B-2AAEE72870E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DA9DC9-52B3-E886-B04B-A98A3D9E52E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1C2077-1A35-05DC-C710-A58B4AA34C7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607A9-CF98-D42E-8A71-F28FBC7A9F3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18529-88E1-CF81-FCF2-5DFD6CAC0D9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D1B057-1F23-0791-9211-F7242F3A88DC}"/>
              </a:ext>
            </a:extLst>
          </p:cNvPr>
          <p:cNvSpPr txBox="1"/>
          <p:nvPr/>
        </p:nvSpPr>
        <p:spPr>
          <a:xfrm>
            <a:off x="2682174" y="2733384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데이터 수집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53DB5FAE-BF15-D4C5-10B4-432C9648E24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59C99E-BA1E-A272-E1CA-746CC87BFB2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10BE789-1261-0C1C-9316-77F93C60BF52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28CB14-7AC5-D174-8A1E-1EF096F8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1128" y="1568311"/>
            <a:ext cx="5257800" cy="821055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369C5-1F50-5C28-98EE-97D01777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35" y="4472403"/>
            <a:ext cx="6496225" cy="53012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5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F974-414C-80B7-A15E-B636B9CC8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E443CF-078F-8B87-5ED5-7D9B33BF6EA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967019-FBBE-434B-0D57-6E2F83A7549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517437-F21A-CB16-7707-9F01C9506B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E371B7-557A-CBAD-3C50-3C2D6A12226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91DDBB-3C38-11E1-7EA1-2EAF1D28200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A811AA-36D3-380F-F958-15AE830D5C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6154809F-FF71-CAFE-F445-ECF8222B083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A4CA8BB9-5E03-92DB-190C-C787300931CB}"/>
              </a:ext>
            </a:extLst>
          </p:cNvPr>
          <p:cNvGrpSpPr/>
          <p:nvPr/>
        </p:nvGrpSpPr>
        <p:grpSpPr>
          <a:xfrm>
            <a:off x="2682174" y="1024197"/>
            <a:ext cx="7538566" cy="552820"/>
            <a:chOff x="0" y="-6004"/>
            <a:chExt cx="6878088" cy="737093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463710-AC5D-680E-2386-9287D4D9C04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029FB6B-2D32-A4B9-15A4-2BD4614C6D94}"/>
                </a:ext>
              </a:extLst>
            </p:cNvPr>
            <p:cNvSpPr txBox="1"/>
            <p:nvPr/>
          </p:nvSpPr>
          <p:spPr>
            <a:xfrm>
              <a:off x="850163" y="-6004"/>
              <a:ext cx="602792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Vector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Store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30EE52-1FB6-BC2E-E70D-91AC0648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28" y="2310538"/>
            <a:ext cx="5400675" cy="661987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4D5C5-7D70-ADE1-D0ED-0AF9BF430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83" y="2509320"/>
            <a:ext cx="6578449" cy="6202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B859-2CCB-27AD-1F68-79A791A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D241D4-9874-2612-76F6-CFF069C1309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BC1AC1-6B7D-8351-6352-D02F69AEAA5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9AE678-AD49-2CF5-85E2-087CA5B25532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F0BD9-A635-5F55-255A-17253149A5CD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FE7AB6-63AF-2069-86E9-DBD7204B97B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E2C441-755D-506B-15A8-9F635D0C140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1D3894C7-8E93-5B27-4C86-B47F45624F1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6F444308-4546-DC30-D5DE-A06E1A0EDD63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EC4D5E-2E42-C5AF-6EA2-75D05CFDA8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954CAC39-9EF9-17D1-52F1-1480E53041D5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성과(ERD)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D8E7AA-FB1F-215E-AAB0-9C051C146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"/>
          <a:stretch/>
        </p:blipFill>
        <p:spPr>
          <a:xfrm>
            <a:off x="3389709" y="2171700"/>
            <a:ext cx="11508582" cy="73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35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5C8E9-37D7-4EB5-8412-B2CE81EE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7606FA-4E26-D011-94BE-6AD1163AD15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03066-02EF-1CA3-600B-D8A8FCC7176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22874C-7D7F-FCA6-24B1-9AB0014BF6F9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CC040ED-09EC-4831-F93C-F6D5F152430F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697F38-A7C9-1454-3E53-BD4AE38ED01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3F1214-B36A-C115-8664-CB5555DD899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52EC4F6-9662-76FB-2F8D-9098B7EDBD35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2D958E-746B-1B8A-8FC0-D71850B1F14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5E82FB-D35F-A82C-0F2E-F5D830854D53}"/>
              </a:ext>
            </a:extLst>
          </p:cNvPr>
          <p:cNvSpPr txBox="1"/>
          <p:nvPr/>
        </p:nvSpPr>
        <p:spPr>
          <a:xfrm>
            <a:off x="2682174" y="5413426"/>
            <a:ext cx="6957372" cy="10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System 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 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/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ai</a:t>
            </a: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message</a:t>
            </a:r>
            <a:endParaRPr lang="ko-KR" altLang="en-US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70C235F-3986-F944-3FBB-F6BE914C5AC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96E736F-4ED6-85FC-4A0B-F75AD1A2311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79790CD-9C94-EFA1-C2CF-D9985A9A989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7200372-1D1C-163D-028D-494F2F3B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255" y="2565641"/>
            <a:ext cx="7862453" cy="37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9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BE89-E7E9-85B6-B389-68166BD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52C92E-FA76-2D1A-1E1E-2468126DA411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D14A4B-D65B-C2FE-2661-D527BF0341EA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92444-66E4-F08E-96AE-D9075A7165FC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AF0925-043E-FB20-D59C-3D9756B1393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FAA715-AC53-6902-8750-D8E77BA24FB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47DD5F-3089-5BD5-436F-16AF8B987140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58991AD-56F4-4C5F-CD94-5F6E4894E9A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3CA465-42D8-9F45-60EC-BFF0DA6AB6B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55CA62-47BF-F082-546F-CC417DE0E45E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49150F-2130-E1EE-807B-ED9452AF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00F84DC-A399-A383-4E15-AE92001D5C36}"/>
              </a:ext>
            </a:extLst>
          </p:cNvPr>
          <p:cNvGrpSpPr/>
          <p:nvPr/>
        </p:nvGrpSpPr>
        <p:grpSpPr>
          <a:xfrm>
            <a:off x="2682174" y="1028700"/>
            <a:ext cx="8114779" cy="548317"/>
            <a:chOff x="0" y="0"/>
            <a:chExt cx="74038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C3D5FBD-E8C5-CAAE-E4B8-8A7BA23FB6A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1C0B4BF9-E566-CBCC-CAED-EAA91A1A5F5B}"/>
                </a:ext>
              </a:extLst>
            </p:cNvPr>
            <p:cNvSpPr txBox="1"/>
            <p:nvPr/>
          </p:nvSpPr>
          <p:spPr>
            <a:xfrm>
              <a:off x="850163" y="16083"/>
              <a:ext cx="65536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6DF729-2B4C-C808-2C53-1C50E0712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794" y="2198810"/>
            <a:ext cx="14679491" cy="7032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5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F7-82BB-C4F6-94E4-2E56284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38B35-2616-0F6D-3F6A-7C43721D4B2C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16E6A2-B06F-7AEE-1B80-F17D919F00C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A21B4E-793B-A456-2FF4-4F76CE6F5356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FAD200F-50CF-B21B-7CB1-C55E8562EC5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115215-3EF4-D4CC-B662-9B7E30FDF8F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3CE0A7-396F-EE58-B24B-9991579ECD35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C173052-D10B-684D-334A-ED618ABB6957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5745622-165C-308A-EEE9-DD42C0AA315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F648BFA-0027-C24A-8ECA-B41EA5B5D5E4}"/>
              </a:ext>
            </a:extLst>
          </p:cNvPr>
          <p:cNvSpPr txBox="1"/>
          <p:nvPr/>
        </p:nvSpPr>
        <p:spPr>
          <a:xfrm>
            <a:off x="2682174" y="5425600"/>
            <a:ext cx="6315688" cy="318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ko-KR" altLang="en-US" sz="2400" u="none" strike="noStrike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임베딩</a:t>
            </a:r>
            <a:r>
              <a:rPr lang="ko-KR" altLang="en-US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text-embedding-ada-002</a:t>
            </a: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huggingface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bespin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-global/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klue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sroberta</a:t>
            </a:r>
            <a:r>
              <a:rPr lang="en-US" altLang="ko-KR" sz="240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-base-continue-learning-by-</a:t>
            </a:r>
            <a:r>
              <a:rPr lang="en-US" altLang="ko-KR" sz="240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mnr</a:t>
            </a:r>
            <a:endParaRPr lang="en-US" altLang="ko-KR" sz="240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800100" lvl="1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r>
              <a:rPr lang="en-US" altLang="ko-KR" sz="2400" u="none" strike="noStrike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text-embedding-3-small</a:t>
            </a:r>
          </a:p>
          <a:p>
            <a:pPr marL="342900" lvl="0" indent="-342900">
              <a:lnSpc>
                <a:spcPts val="4176"/>
              </a:lnSpc>
              <a:spcBef>
                <a:spcPct val="0"/>
              </a:spcBef>
              <a:buFontTx/>
              <a:buChar char="-"/>
            </a:pPr>
            <a:endParaRPr lang="en-US" sz="2400" u="none" strike="noStrike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98B135-15BC-9B34-78AC-5F4C225F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84" y="2204624"/>
            <a:ext cx="7945319" cy="7500810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904AB5C-5FC2-C849-5911-3812F7ADB838}"/>
              </a:ext>
            </a:extLst>
          </p:cNvPr>
          <p:cNvGrpSpPr/>
          <p:nvPr/>
        </p:nvGrpSpPr>
        <p:grpSpPr>
          <a:xfrm>
            <a:off x="2682174" y="1028700"/>
            <a:ext cx="8554395" cy="548317"/>
            <a:chOff x="0" y="0"/>
            <a:chExt cx="7804918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9EB0ED-61DE-F962-D609-8ABE24ED6B1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F489B24-5B6C-9267-7F48-9E580D6A9961}"/>
                </a:ext>
              </a:extLst>
            </p:cNvPr>
            <p:cNvSpPr txBox="1"/>
            <p:nvPr/>
          </p:nvSpPr>
          <p:spPr>
            <a:xfrm>
              <a:off x="850163" y="16083"/>
              <a:ext cx="6954755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성과(</a:t>
              </a:r>
              <a:r>
                <a:rPr lang="ko-KR" altLang="en-US" sz="2600" err="1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embedding_model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)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D3C8A-7807-903D-E560-312571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7208" y="2628167"/>
            <a:ext cx="14108723" cy="6402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53B-83E6-09AB-946A-8B8E72B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F9F660-55EF-C189-576C-FC8BFD9A0C6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119009-BC93-483B-484E-55BB2861DC3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6C9B62-8BFE-8FD5-9FC8-1F65C3E3369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1CF21E-3B0A-3F6B-7F9B-2CBFFA70CF2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D3CAED0-4CA3-AFBE-D1A8-6FBA0325985E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90BB82F-1B03-ED28-382D-CE046000EC9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4E2A805-2656-EF5C-8137-89E2205A65CC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F154E3-580A-D557-AD40-D88D8C89052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6E85D8C-6153-495D-F4B8-9BC686A124E3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Basic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사용자 의도 분석</a:t>
            </a: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6C9F5A1-59C5-5CC5-F502-99C3BFCF217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A825C6D-F174-FB38-C4BF-76BF017C1A7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AE74845-4BF7-A6D9-7D69-EEF87C9086C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4D6B80-09B6-7351-E1FF-16A08888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542" y="2397627"/>
            <a:ext cx="9144000" cy="7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682174" y="5169879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예상 결과 목표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현황</a:t>
            </a:r>
            <a:endParaRPr lang="en-US" sz="3600" u="none" strike="noStrike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78295" y="5169879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B77B6763-0F84-92B8-60ED-EA86C2B2D303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AFC0451-F72F-AB7E-34C7-2982B04CA3AA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5891FFD2-D91F-54E6-CC56-B208A5BC2DAF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87B4-C7D7-49AC-CD23-5A096DF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32A77B-58D6-D767-F63F-28FE6EA961A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168F91-99C9-1C1D-BA9B-10430A266B6D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9EC869-CE56-EFAB-2B98-F883B319D22A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F7A674B-0327-8944-9A53-52B8815C56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D80FFF-CD2C-B84B-7508-6E5754F5745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E1F91F-0132-7C00-AF23-5D5270F6FBFB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A04CC0B-2524-A347-09AF-C961176C694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CF27E5-4668-DEA7-408D-0156D0F4452A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4C8372D8-82CF-5167-4463-07714337799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1649CF8-A95A-7A35-EF46-44363B3654E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4772EF16-AFED-4867-A30E-2A5E3A0AE50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6AE569-AF3C-9D77-F127-97EBB0ED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850" y="2408168"/>
            <a:ext cx="7771463" cy="631547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A66BF5-86A5-B0AE-A5DB-5E7D8496A587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romance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모델 페르소나 정의</a:t>
            </a:r>
          </a:p>
        </p:txBody>
      </p:sp>
    </p:spTree>
    <p:extLst>
      <p:ext uri="{BB962C8B-B14F-4D97-AF65-F5344CB8AC3E}">
        <p14:creationId xmlns:p14="http://schemas.microsoft.com/office/powerpoint/2010/main" val="2011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B923-B7C4-45D6-4A0D-296AA670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EC4C62-963B-CF67-B635-65C85CE531D5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2A6215-3C6D-F442-A74F-EDFC2B44144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C8A0F7-0EE4-8501-0556-E8E9FF33D201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B6C6F-82FA-6F3E-A443-6C2CEB9DA928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FA9285-E032-10C8-A5D7-1DEE1656FE7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44CAE8-DE5D-57D8-FBB5-1190BCBD91E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B702040-15B0-BF9B-717C-90F721BAB8F3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F41B0C5-B6D3-1F9C-E9A8-C3F4372FEF6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C367BA56-EC50-1D2D-CE12-B8EBFF093411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3E898B3-CB36-32C7-7E8C-437464F55CCC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8BFF499-1D0C-6B3F-4C0F-8B61E44B02F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C30BEB8-C194-27CF-A98F-6150CCA44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247" y="1325686"/>
            <a:ext cx="9144000" cy="6821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4DFFD-76CE-736C-E0E6-C46CED7F812D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Historical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Output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 형식 정의</a:t>
            </a:r>
          </a:p>
        </p:txBody>
      </p:sp>
    </p:spTree>
    <p:extLst>
      <p:ext uri="{BB962C8B-B14F-4D97-AF65-F5344CB8AC3E}">
        <p14:creationId xmlns:p14="http://schemas.microsoft.com/office/powerpoint/2010/main" val="2851865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9454-6072-1AA0-4E9C-51EE3D6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99D4B5-BE22-E6D9-5E43-613522C4EA6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BC8B41-B5B3-E76E-7644-626BA5F030A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F95D73-34B8-F34F-FF15-EE194BAA0627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367182-A8A1-ACA5-97A4-C82BD5402393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BC6E03-5BEC-C17E-64AD-97483A859D94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018159-DD99-1478-607C-CDD34020EB6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0B26D82-7F96-B565-0260-CE210A38187A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79A13E-C480-A61E-6508-CB45F154F870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F0DB2FE1-22A3-8B39-4037-2810C567428B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109C447-0204-3942-B50C-DF19553D23C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646EF571-859E-0B64-8032-4AE3F71FB5AC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4" name="그림 13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0C7F90-AC4F-2C69-F80C-9A4B6F2EF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91" y="1200807"/>
            <a:ext cx="9132644" cy="7885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E729A-10F3-0B8E-D85A-4E9277DCA2B1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81465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A35ED-CE05-5844-A0C9-7C7E5BB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CBB56-C5D4-9892-FF40-CBDCE3EE9489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7C02B6-4242-77B5-A6B9-0855049E769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378994-4AF1-6542-A98A-640BBBEE1CB0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D7574E-CF8B-129F-04F6-A83DBD9AE397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0DF19F-5430-AE20-5CD0-95AE509E0CD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DBF3F6-DF3C-AF21-39D2-8C11FFA41A8F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2F03BA-23CD-FA8F-2854-9C808B26C292}"/>
              </a:ext>
            </a:extLst>
          </p:cNvPr>
          <p:cNvSpPr txBox="1"/>
          <p:nvPr/>
        </p:nvSpPr>
        <p:spPr>
          <a:xfrm>
            <a:off x="2682174" y="2733384"/>
            <a:ext cx="6989050" cy="250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Prompt- </a:t>
            </a:r>
            <a:r>
              <a:rPr lang="ko-KR" alt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 </a:t>
            </a:r>
            <a:r>
              <a:rPr lang="en-US" altLang="ko-KR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engineering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73B086F-80F8-CDA0-7F5A-B47DBF95BC35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33972CD7-A6BD-38B4-26DE-8A5C74695D47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04382B5-DE3A-D046-221E-52C88ACCD285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D82CA94D-E15B-7A7E-51F5-EB96CF380ADF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 현황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성과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E8704-0180-2CF5-67D9-F5A7B922185B}"/>
              </a:ext>
            </a:extLst>
          </p:cNvPr>
          <p:cNvSpPr txBox="1"/>
          <p:nvPr/>
        </p:nvSpPr>
        <p:spPr>
          <a:xfrm>
            <a:off x="2682174" y="5425600"/>
            <a:ext cx="6315688" cy="10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hero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 </a:t>
            </a:r>
            <a:r>
              <a:rPr lang="ko-KR" altLang="en-US" sz="2400" dirty="0" err="1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model</a:t>
            </a:r>
            <a:endParaRPr lang="ko-KR" altLang="en-US" sz="2400" dirty="0">
              <a:solidFill>
                <a:srgbClr val="273755"/>
              </a:solidFill>
              <a:latin typeface="210 디딤고딕 Light"/>
              <a:ea typeface="210 디딤고딕 Light"/>
              <a:cs typeface="210 디딤고딕 Light"/>
            </a:endParaRPr>
          </a:p>
          <a:p>
            <a:pPr marL="342900" indent="-342900" algn="just">
              <a:lnSpc>
                <a:spcPts val="4176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다양한 </a:t>
            </a:r>
            <a:r>
              <a:rPr lang="en-US" altLang="ko-KR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tool </a:t>
            </a:r>
            <a:r>
              <a:rPr lang="ko-KR" altLang="en-US" sz="2400" dirty="0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</a:rPr>
              <a:t>사용</a:t>
            </a:r>
          </a:p>
        </p:txBody>
      </p:sp>
      <p:pic>
        <p:nvPicPr>
          <p:cNvPr id="9" name="그림 8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BDB405-7622-CD90-CD24-75F04CFE8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663" y="800624"/>
            <a:ext cx="6889704" cy="8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A0A3-3D92-9D4D-32BF-05B0777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731092-E29F-1163-2627-894245A4972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67DA90-79A6-A188-5D3E-C0ACA382E650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C61C97-0462-B2D6-B5C6-70F18A2F046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8BC8DE-DF53-F3FB-A451-B78975187851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8BF4419-FDEA-9809-AF81-38D1BCAA9207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4BC583-6C0D-7D3D-077C-654755C44E2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B5E32AC-32C0-FA55-8DDF-7C0F099F6ADF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예상 결과 목표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8CF34C3-4D8D-3054-74F0-39963924939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3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E608-2223-3ED8-368E-269FAC3A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0AE68-B067-363B-F251-584CFAF95D4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88BF3A-0AC2-18D3-4D38-1EAB6B93317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00A45E-568F-2D8B-F770-00C06EFC354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834C44D-168D-F379-FFEE-DFBA13F1C50C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FF0415-D1F7-7192-C9DD-58FC94D5234A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2958C5-BCF9-178E-1ED5-F6FFB8872448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54CF3F1-97B8-779A-C4F2-523845676AC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FAA7816-AE6C-B57B-493C-5E345CEB2318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5F5B17A-608E-CC5E-8FA2-A3C49FE1ECFD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AE7CAA0-5EF4-7BA3-9F50-9582707C000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A0C1AF3-8A3D-5DF7-EB59-67CE129D9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0" y="1866900"/>
            <a:ext cx="12080452" cy="7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E8D5-E16A-2B67-906F-A297D5F4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E3097-ADB8-38FA-B741-B247F9A1ADD2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A8C12F-2B64-46D5-9A5A-4F5BA87694DF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7C03F2-CFDA-4E0F-8367-CCD2A220A55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B559F98-1AB7-76F1-C21F-667E59D0B91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38A31C-C0E8-D751-6DEB-C1C7AE042DDD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785133-D073-7AE2-D08E-18894CD3497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B5A4E92-CB8A-C456-9B11-BCF0ED3AA54C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4467D90-1A4B-9D6D-8854-595FD923E24C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034994-97C3-D5C0-5DAD-D3A0D29DEDD8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486C38F-8049-23E4-FA19-86484FBCD4A7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15" name="그림 1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E1A5D7-8339-1C06-1FAB-8E791E16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24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A1B76-9BEC-CC76-A95B-0BE6EC69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25F3D2-E051-E04C-6A51-A962D57F73F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0CEF78-914B-CE23-E0F5-5C231FFBA4A6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244B67-FDD0-5906-908A-14C9E5C08D3B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97EF1AC-FAA6-ABB2-BFBF-0E7FB82400A9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E7F379-7842-B43C-98B0-D4704C0D0C0B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E16375-D9F1-9241-F3DB-76110AB69CAD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23CA5232-AEA0-349D-44CD-6C172B4663D4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F64FD0B1-EEFE-FFBD-C082-3B8CB0F06A49}"/>
              </a:ext>
            </a:extLst>
          </p:cNvPr>
          <p:cNvGrpSpPr/>
          <p:nvPr/>
        </p:nvGrpSpPr>
        <p:grpSpPr>
          <a:xfrm>
            <a:off x="2682174" y="1028700"/>
            <a:ext cx="5318826" cy="548317"/>
            <a:chOff x="0" y="0"/>
            <a:chExt cx="4852827" cy="731089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371F2E-5FC0-3F4D-6737-B3B46DD0CAE2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36D4AC3-4837-46BE-D73A-9B535F589B7B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588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예상 결과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화면 설계서</a:t>
              </a: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9" name="그림 8" descr="텍스트, 스크린샷, 멀티미디어 소프트웨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1BE22-E2B4-4C2B-53D6-2AAA16DCD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66900"/>
            <a:ext cx="10708540" cy="76217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0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8783-6941-E18E-4E72-0E22A4EB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C3EF6-84E0-4CE8-B8DD-E8D9325CB91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59A79E-FB3F-2806-8921-9796EF054CE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81916A-FA4F-7653-5128-58F1ED521928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13ED0D-EBF5-2B86-2B08-71A67329F924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72A698-4871-213D-BCE7-FF002A3A76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FAC99-8B87-CAC7-D398-C95C7C6ED3F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7723CB5-8598-8A21-74E6-F9AA5CD3A55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04. Q&amp;A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DF1AD0-A668-CF3E-66A5-4981ECB68017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2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881207E6-DB77-D702-9F08-CA1967CE8DBF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CBB6B9-B462-6A11-A695-1DB1282E23E6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01F50E9A-D91F-7AEA-3DE6-11820B339998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2307-0D6F-DA4E-AEE1-40F0EFD5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719F5D-1E60-3803-0EB8-C73F50354E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9DB27C-83A2-C427-F6A8-19EE47B6D5A1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E632E1-1983-EE84-3F88-359CDB244F1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1095DB-B34E-9CB0-1616-9C045BC747F5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BA78C7-4CDC-F2ED-E1CA-E383EDDBBF2C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017A6D2-15AD-2FD2-94A2-A3E09FE5AE6C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EF97695-6A28-B6DB-D981-E3D6664685F5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프로젝트 개요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B4031D-2BA9-F31A-D400-5709013D1496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2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6F32-D241-CD30-3FAD-054EFBC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4F774-DBF5-9967-2818-DC2B2196B3BE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928E4-893C-1BA6-3A42-97C68E2AE419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3762BC-32CE-F056-D75E-2139E2E4D73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60FA42-D03D-4846-04E7-E3457F028F16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80EA2B-89DE-39DC-7620-E8FBFEBC7F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E54128D-AD7C-F507-F643-F08BAA442B2E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0CD79C7-1F94-5A3F-C7CE-9ED74395604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07A7A-A666-9383-4811-3C4BD97CAFC5}"/>
              </a:ext>
            </a:extLst>
          </p:cNvPr>
          <p:cNvSpPr txBox="1"/>
          <p:nvPr/>
        </p:nvSpPr>
        <p:spPr>
          <a:xfrm>
            <a:off x="2682174" y="5169879"/>
            <a:ext cx="9190278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이세화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안형진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정유진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전하연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박미현 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915255E-5365-118A-8DF5-CCC4189C0209}"/>
              </a:ext>
            </a:extLst>
          </p:cNvPr>
          <p:cNvSpPr txBox="1"/>
          <p:nvPr/>
        </p:nvSpPr>
        <p:spPr>
          <a:xfrm>
            <a:off x="2682174" y="7108164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멘토님</a:t>
            </a:r>
            <a:r>
              <a:rPr lang="en-US" altLang="ko-KR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이동준 멘토님</a:t>
            </a:r>
            <a:endParaRPr lang="en-US" sz="3600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D6980D-CA32-E7AB-8178-EE9DB588B6D9}"/>
              </a:ext>
            </a:extLst>
          </p:cNvPr>
          <p:cNvSpPr txBox="1"/>
          <p:nvPr/>
        </p:nvSpPr>
        <p:spPr>
          <a:xfrm>
            <a:off x="2682174" y="6139021"/>
            <a:ext cx="43540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강사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님</a:t>
            </a:r>
            <a:r>
              <a:rPr lang="en-US" altLang="ko-KR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3600" u="none" strike="noStrike" dirty="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김성환 강사님</a:t>
            </a:r>
            <a:endParaRPr lang="en-US" sz="3600" u="none" strike="noStrike" dirty="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5BBCA9-D546-59B7-8A59-DE9A15A9A4B1}"/>
              </a:ext>
            </a:extLst>
          </p:cNvPr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Team </a:t>
            </a:r>
            <a:r>
              <a:rPr lang="ko-KR" altLang="en-US" sz="7200" dirty="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소개 </a:t>
            </a:r>
            <a:endParaRPr lang="en-US" sz="7200" dirty="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847F35B-D865-8ED8-75E6-F19CB716A52E}"/>
              </a:ext>
            </a:extLst>
          </p:cNvPr>
          <p:cNvGrpSpPr/>
          <p:nvPr/>
        </p:nvGrpSpPr>
        <p:grpSpPr>
          <a:xfrm>
            <a:off x="2682174" y="1028700"/>
            <a:ext cx="4328226" cy="1376924"/>
            <a:chOff x="0" y="0"/>
            <a:chExt cx="3462350" cy="18358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53D48B0-3D6A-A61B-FA6F-06747C9C0094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C1128A12-5EAD-D031-D5AB-9875947FD50C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81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SKN06-FINAL-2TEAM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F0B0-A944-0F9D-806F-1A8A1BB6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AFA333-B0E2-08F3-CBF5-16D55F594A96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BAF884-2D12-A5D4-7F55-7D85E2B2D5E7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57DECC-F7CC-7820-B6C9-C9BA73715533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B8BF477-9A01-4F19-B51C-41C8762A1B7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C47C55-F3A7-DD9A-F1AD-C63E19C8B531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6C68CC-668F-4C9C-3035-A6640F729274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246E80-112B-EC5D-92BB-BC765F84EFC7}"/>
              </a:ext>
            </a:extLst>
          </p:cNvPr>
          <p:cNvGrpSpPr/>
          <p:nvPr/>
        </p:nvGrpSpPr>
        <p:grpSpPr>
          <a:xfrm>
            <a:off x="2682174" y="1028700"/>
            <a:ext cx="3794826" cy="915258"/>
            <a:chOff x="0" y="0"/>
            <a:chExt cx="3462350" cy="12203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3FFAE6-8E05-521D-46DF-225873EA9CFB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69D40C-9B09-BDCD-D196-B0BA1C9DDF63}"/>
                </a:ext>
              </a:extLst>
            </p:cNvPr>
            <p:cNvSpPr txBox="1"/>
            <p:nvPr/>
          </p:nvSpPr>
          <p:spPr>
            <a:xfrm>
              <a:off x="850164" y="16083"/>
              <a:ext cx="2612186" cy="1204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62990-7B7C-0678-8EB4-FDA7549F9C53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05A5547-CCB3-5EDF-0D5C-F5FB5603B496}"/>
              </a:ext>
            </a:extLst>
          </p:cNvPr>
          <p:cNvGrpSpPr/>
          <p:nvPr/>
        </p:nvGrpSpPr>
        <p:grpSpPr>
          <a:xfrm>
            <a:off x="3773529" y="4927822"/>
            <a:ext cx="4856604" cy="4318416"/>
            <a:chOff x="0" y="0"/>
            <a:chExt cx="1279106" cy="113736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37005E-9EC0-5242-571D-A9FD9EFCACA6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DC1F960-4F60-717F-1B82-A231F50C7B81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005E47-B31D-4DE7-159B-8EF676EDE323}"/>
              </a:ext>
            </a:extLst>
          </p:cNvPr>
          <p:cNvGrpSpPr/>
          <p:nvPr/>
        </p:nvGrpSpPr>
        <p:grpSpPr>
          <a:xfrm>
            <a:off x="10712316" y="4939884"/>
            <a:ext cx="4856604" cy="4318416"/>
            <a:chOff x="0" y="0"/>
            <a:chExt cx="1279106" cy="1137361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D14A83-C0DC-E3A7-ABB1-328BA2CA018E}"/>
                </a:ext>
              </a:extLst>
            </p:cNvPr>
            <p:cNvSpPr/>
            <p:nvPr/>
          </p:nvSpPr>
          <p:spPr>
            <a:xfrm>
              <a:off x="0" y="0"/>
              <a:ext cx="1279106" cy="1137361"/>
            </a:xfrm>
            <a:custGeom>
              <a:avLst/>
              <a:gdLst/>
              <a:ahLst/>
              <a:cxnLst/>
              <a:rect l="l" t="t" r="r" b="b"/>
              <a:pathLst>
                <a:path w="1279106" h="1137361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55935A1-B708-3F66-5128-55B44A334996}"/>
                </a:ext>
              </a:extLst>
            </p:cNvPr>
            <p:cNvSpPr txBox="1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070AFA2-0FFA-63CB-55EC-9F9CA24F31EC}"/>
              </a:ext>
            </a:extLst>
          </p:cNvPr>
          <p:cNvGrpSpPr/>
          <p:nvPr/>
        </p:nvGrpSpPr>
        <p:grpSpPr>
          <a:xfrm>
            <a:off x="3773529" y="4559091"/>
            <a:ext cx="4856604" cy="619369"/>
            <a:chOff x="0" y="0"/>
            <a:chExt cx="1279106" cy="16312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40B407-8FE1-EC77-C234-A84A951C0DBE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5191134-D974-64A4-2CDE-518DF8DF0ECE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9A7435-9B3C-C3F4-1D51-F8E8EACE6E88}"/>
              </a:ext>
            </a:extLst>
          </p:cNvPr>
          <p:cNvGrpSpPr/>
          <p:nvPr/>
        </p:nvGrpSpPr>
        <p:grpSpPr>
          <a:xfrm>
            <a:off x="10712316" y="4559091"/>
            <a:ext cx="4856604" cy="619369"/>
            <a:chOff x="0" y="0"/>
            <a:chExt cx="1279106" cy="1631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C2AA55-E6B2-F2BD-D517-06ABAF27031B}"/>
                </a:ext>
              </a:extLst>
            </p:cNvPr>
            <p:cNvSpPr/>
            <p:nvPr/>
          </p:nvSpPr>
          <p:spPr>
            <a:xfrm>
              <a:off x="0" y="0"/>
              <a:ext cx="1279106" cy="163126"/>
            </a:xfrm>
            <a:custGeom>
              <a:avLst/>
              <a:gdLst/>
              <a:ahLst/>
              <a:cxnLst/>
              <a:rect l="l" t="t" r="r" b="b"/>
              <a:pathLst>
                <a:path w="1279106" h="16312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1F29C17-1B4B-A65F-D6B7-070EBD9CD0D6}"/>
                </a:ext>
              </a:extLst>
            </p:cNvPr>
            <p:cNvSpPr txBox="1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905D142-C2DA-DD00-203C-FF6329F2859C}"/>
              </a:ext>
            </a:extLst>
          </p:cNvPr>
          <p:cNvGrpSpPr/>
          <p:nvPr/>
        </p:nvGrpSpPr>
        <p:grpSpPr>
          <a:xfrm>
            <a:off x="9279048" y="6706308"/>
            <a:ext cx="785568" cy="785568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3292CA6-0026-7EFA-2CA9-4F23553B25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B331A9C-C9CA-3049-0A2C-DFAAACCDADD1}"/>
                </a:ext>
              </a:extLst>
            </p:cNvPr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1B003B16-303E-549E-87E6-D069A7517A4C}"/>
              </a:ext>
            </a:extLst>
          </p:cNvPr>
          <p:cNvSpPr txBox="1"/>
          <p:nvPr/>
        </p:nvSpPr>
        <p:spPr>
          <a:xfrm>
            <a:off x="2682174" y="2733384"/>
            <a:ext cx="6989050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9600" err="1">
                <a:solidFill>
                  <a:srgbClr val="273755"/>
                </a:solidFill>
                <a:latin typeface="Arial Black" panose="020B0A04020102020204" pitchFamily="34" charset="0"/>
                <a:ea typeface="TDTD타이틀굴림"/>
                <a:cs typeface="TDTD타이틀굴림"/>
                <a:sym typeface="TDTD타이틀굴림"/>
              </a:rPr>
              <a:t>Pixary</a:t>
            </a:r>
            <a:endParaRPr lang="en-US" sz="72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1944B6-F75F-9E70-E8E6-B4F647977906}"/>
              </a:ext>
            </a:extLst>
          </p:cNvPr>
          <p:cNvSpPr txBox="1"/>
          <p:nvPr/>
        </p:nvSpPr>
        <p:spPr>
          <a:xfrm>
            <a:off x="4401339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LLM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을 활용한 </a:t>
            </a:r>
            <a:r>
              <a:rPr lang="ko-KR" altLang="en-US" sz="2400" err="1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챗봇으로</a:t>
            </a:r>
            <a:r>
              <a:rPr lang="ko-KR" altLang="en-US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사용자와의 대화를 통해 취향에 딱 맞는 것만 </a:t>
            </a:r>
            <a:r>
              <a:rPr lang="en-US" altLang="ko-KR" sz="2400">
                <a:solidFill>
                  <a:srgbClr val="F6FBFE"/>
                </a:solidFill>
                <a:latin typeface="+mj-ea"/>
                <a:ea typeface="+mj-ea"/>
                <a:cs typeface="210 디딤고딕 Light"/>
                <a:sym typeface="210 디딤고딕 Light"/>
              </a:rPr>
              <a:t>Pick!</a:t>
            </a:r>
            <a:endParaRPr lang="en-US" sz="2400">
              <a:solidFill>
                <a:srgbClr val="F6FBFE"/>
              </a:solidFill>
              <a:latin typeface="+mj-ea"/>
              <a:ea typeface="+mj-ea"/>
              <a:cs typeface="210 디딤고딕 Light"/>
              <a:sym typeface="210 디딤고딕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600DB-CF08-2B4E-6700-7F5C259BB6D0}"/>
              </a:ext>
            </a:extLst>
          </p:cNvPr>
          <p:cNvSpPr txBox="1"/>
          <p:nvPr/>
        </p:nvSpPr>
        <p:spPr>
          <a:xfrm>
            <a:off x="11340126" y="6833020"/>
            <a:ext cx="3596427" cy="15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Contents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다 담아 놓았다는 뜻에서 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Library </a:t>
            </a:r>
            <a:r>
              <a:rPr lang="ko-KR" alt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</a:t>
            </a:r>
            <a:r>
              <a:rPr lang="en-US" altLang="ko-KR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4D7D3AB-E0E6-3836-0967-FBBED06F272B}"/>
              </a:ext>
            </a:extLst>
          </p:cNvPr>
          <p:cNvSpPr txBox="1"/>
          <p:nvPr/>
        </p:nvSpPr>
        <p:spPr>
          <a:xfrm>
            <a:off x="3775602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PICK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77387CB-D15D-2318-542B-30233DFDC0C4}"/>
              </a:ext>
            </a:extLst>
          </p:cNvPr>
          <p:cNvSpPr txBox="1"/>
          <p:nvPr/>
        </p:nvSpPr>
        <p:spPr>
          <a:xfrm>
            <a:off x="10714389" y="5971235"/>
            <a:ext cx="48545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91350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7478-B4AF-D65E-D93C-B44BBDF4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2D0F7106-1399-6B4D-A41F-A8FC75932A48}"/>
              </a:ext>
            </a:extLst>
          </p:cNvPr>
          <p:cNvGrpSpPr/>
          <p:nvPr/>
        </p:nvGrpSpPr>
        <p:grpSpPr>
          <a:xfrm>
            <a:off x="2354868" y="6283180"/>
            <a:ext cx="4780311" cy="1072933"/>
            <a:chOff x="0" y="0"/>
            <a:chExt cx="1318549" cy="29594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B98299-3B16-9294-6C84-264BA0975805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8B6DE77-0A6C-7EC7-E8F6-D3A6F11C036B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그림 37" descr="헬멧, 스크린샷, 만화 영화, 인간의 얼굴이(가) 표시된 사진">
            <a:extLst>
              <a:ext uri="{FF2B5EF4-FFF2-40B4-BE49-F238E27FC236}">
                <a16:creationId xmlns:a16="http://schemas.microsoft.com/office/drawing/2014/main" id="{8841A9AC-D078-8042-0F60-271BE098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8" y="3181837"/>
            <a:ext cx="4780800" cy="3180271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CF244498-645B-32CD-2A92-7F0FDB912433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FB27C9-F9A1-0C69-4A39-DFD1C205D118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D4F0BEB-AC7D-0E6E-53F5-85A84220092D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9AF778-1E7A-A762-8BF3-9CCC0F73D46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90ECAA-3CF0-3DF8-37B5-3027DCBD18D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B01D75-293B-0935-B28F-72B9AB281E37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39DFB9-1EDC-CD8E-4A30-4F64CFFCA6CB}"/>
              </a:ext>
            </a:extLst>
          </p:cNvPr>
          <p:cNvGrpSpPr/>
          <p:nvPr/>
        </p:nvGrpSpPr>
        <p:grpSpPr>
          <a:xfrm>
            <a:off x="7605008" y="6255787"/>
            <a:ext cx="4780311" cy="1072933"/>
            <a:chOff x="0" y="0"/>
            <a:chExt cx="1318549" cy="29594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39BF77E-E874-F3F5-BE3A-9D8376379AD0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738C03-F993-F95F-60D9-14AE7731F64F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EA9558-38D9-DB19-F1BA-8FFE3AE4E78E}"/>
              </a:ext>
            </a:extLst>
          </p:cNvPr>
          <p:cNvGrpSpPr/>
          <p:nvPr/>
        </p:nvGrpSpPr>
        <p:grpSpPr>
          <a:xfrm>
            <a:off x="12928850" y="6283293"/>
            <a:ext cx="4780311" cy="1072933"/>
            <a:chOff x="0" y="0"/>
            <a:chExt cx="1318549" cy="29594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EBEE0EA-3EA0-D721-F048-1B4304D32E04}"/>
                </a:ext>
              </a:extLst>
            </p:cNvPr>
            <p:cNvSpPr/>
            <p:nvPr/>
          </p:nvSpPr>
          <p:spPr>
            <a:xfrm>
              <a:off x="0" y="0"/>
              <a:ext cx="1318549" cy="295946"/>
            </a:xfrm>
            <a:custGeom>
              <a:avLst/>
              <a:gdLst/>
              <a:ahLst/>
              <a:cxnLst/>
              <a:rect l="l" t="t" r="r" b="b"/>
              <a:pathLst>
                <a:path w="1318549" h="295946">
                  <a:moveTo>
                    <a:pt x="0" y="0"/>
                  </a:moveTo>
                  <a:lnTo>
                    <a:pt x="1318549" y="0"/>
                  </a:lnTo>
                  <a:lnTo>
                    <a:pt x="1318549" y="295946"/>
                  </a:lnTo>
                  <a:lnTo>
                    <a:pt x="0" y="295946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0F1972F-4FF5-1407-0846-29F3700BC6B1}"/>
                </a:ext>
              </a:extLst>
            </p:cNvPr>
            <p:cNvSpPr txBox="1"/>
            <p:nvPr/>
          </p:nvSpPr>
          <p:spPr>
            <a:xfrm>
              <a:off x="0" y="-47625"/>
              <a:ext cx="1318549" cy="34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0CA3E8C-FF6A-1472-BD75-28ED1F57580B}"/>
              </a:ext>
            </a:extLst>
          </p:cNvPr>
          <p:cNvGrpSpPr/>
          <p:nvPr/>
        </p:nvGrpSpPr>
        <p:grpSpPr>
          <a:xfrm>
            <a:off x="12938682" y="3127742"/>
            <a:ext cx="4780311" cy="3180384"/>
            <a:chOff x="0" y="0"/>
            <a:chExt cx="6373748" cy="4240512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2A3C5272-FFBC-6476-ECEF-1B91210A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630" r="39369" b="21824"/>
            <a:stretch>
              <a:fillRect/>
            </a:stretch>
          </p:blipFill>
          <p:spPr>
            <a:xfrm>
              <a:off x="0" y="0"/>
              <a:ext cx="6373748" cy="4240512"/>
            </a:xfrm>
            <a:prstGeom prst="rect">
              <a:avLst/>
            </a:prstGeom>
          </p:spPr>
        </p:pic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57BC0F4-6830-F5E8-90A6-90F0CA7E6973}"/>
              </a:ext>
            </a:extLst>
          </p:cNvPr>
          <p:cNvSpPr txBox="1"/>
          <p:nvPr/>
        </p:nvSpPr>
        <p:spPr>
          <a:xfrm>
            <a:off x="2325371" y="6508291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추천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17BA2B-DA33-BE41-03D0-DC166FA00D98}"/>
              </a:ext>
            </a:extLst>
          </p:cNvPr>
          <p:cNvSpPr txBox="1"/>
          <p:nvPr/>
        </p:nvSpPr>
        <p:spPr>
          <a:xfrm>
            <a:off x="7565680" y="6508290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 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재밌는 모델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1878009-DC44-4B61-9B75-4AF52B13370A}"/>
              </a:ext>
            </a:extLst>
          </p:cNvPr>
          <p:cNvSpPr txBox="1"/>
          <p:nvPr/>
        </p:nvSpPr>
        <p:spPr>
          <a:xfrm>
            <a:off x="12825653" y="6480787"/>
            <a:ext cx="500636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 </a:t>
            </a:r>
            <a:r>
              <a:rPr lang="ko-KR" altLang="en-US" sz="3600" err="1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추천작</a:t>
            </a:r>
            <a:r>
              <a:rPr lang="ko-KR" alt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모아 보기</a:t>
            </a:r>
            <a:endParaRPr lang="en-US" sz="3600">
              <a:solidFill>
                <a:srgbClr val="273755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5A70F4F1-D748-A1A0-09CD-241F002AE44F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FDBD964-9A78-432F-695B-5D751955D53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B35067C9-C194-D9D9-8CE2-0141CF10F313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-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주요 기능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pic>
        <p:nvPicPr>
          <p:cNvPr id="46" name="그림 45" descr="인간의 얼굴, 의류, 재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6E32DD-AA67-42FA-0419-D3A0BFB18A6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2" y="2853448"/>
            <a:ext cx="4780800" cy="3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1A72-70D4-9307-644B-43B989CC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539FF7-9E13-A4B9-8CE0-387C7EF6E04F}"/>
              </a:ext>
            </a:extLst>
          </p:cNvPr>
          <p:cNvGrpSpPr/>
          <p:nvPr/>
        </p:nvGrpSpPr>
        <p:grpSpPr>
          <a:xfrm>
            <a:off x="80614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FCBF6C00-CDA2-7FD2-1387-9A88EB1B57E8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AE8CBC5-9E8F-33DE-F9A0-00BD4631375B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F37F33-B1A1-FB57-5F9D-A1A5071B2854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B66BCC-96B3-6CA1-5B70-1DC3F9E2893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3EFB8-B8F1-357F-A925-29C2178A2B5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F31F54-9975-DDF6-3B7C-73F29C7BC856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0733C90-5FA4-533A-0AC3-CF9D4866845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B23B2BB-684E-407A-385B-8BDD6E2AC5F8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BBAB52-EA66-79A9-2D6E-9FC3A5A83FCE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D00993-3E0A-0206-4DFB-D10780326A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8469A121-C085-0F21-470B-1B0CD7A3B7F4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6A2E41-588E-BD55-4A97-252472DD1557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428422AD-51DD-BE2E-92BD-EE310D3E9CCD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2F984E53-051E-A53A-F13C-4AC58081B201}"/>
              </a:ext>
            </a:extLst>
          </p:cNvPr>
          <p:cNvSpPr txBox="1"/>
          <p:nvPr/>
        </p:nvSpPr>
        <p:spPr>
          <a:xfrm>
            <a:off x="4574762" y="3455409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1583D11C-AF96-9263-5B11-4A1642BE7F55}"/>
              </a:ext>
            </a:extLst>
          </p:cNvPr>
          <p:cNvSpPr/>
          <p:nvPr/>
        </p:nvSpPr>
        <p:spPr>
          <a:xfrm flipH="1">
            <a:off x="4973387" y="5676900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9E160B84-0A8D-315C-A4E2-77D9BD209F61}"/>
              </a:ext>
            </a:extLst>
          </p:cNvPr>
          <p:cNvSpPr txBox="1"/>
          <p:nvPr/>
        </p:nvSpPr>
        <p:spPr>
          <a:xfrm>
            <a:off x="8724770" y="3471973"/>
            <a:ext cx="2013066" cy="61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개발</a:t>
            </a:r>
          </a:p>
        </p:txBody>
      </p:sp>
      <p:sp>
        <p:nvSpPr>
          <p:cNvPr id="39" name="AutoShape 20">
            <a:extLst>
              <a:ext uri="{FF2B5EF4-FFF2-40B4-BE49-F238E27FC236}">
                <a16:creationId xmlns:a16="http://schemas.microsoft.com/office/drawing/2014/main" id="{FBB9FDCF-5997-C18C-526B-0B50210EFB93}"/>
              </a:ext>
            </a:extLst>
          </p:cNvPr>
          <p:cNvSpPr/>
          <p:nvPr/>
        </p:nvSpPr>
        <p:spPr>
          <a:xfrm flipH="1">
            <a:off x="950544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17" descr="dGeeCAAAAAElFTkSuQmCC (225×225)">
            <a:extLst>
              <a:ext uri="{FF2B5EF4-FFF2-40B4-BE49-F238E27FC236}">
                <a16:creationId xmlns:a16="http://schemas.microsoft.com/office/drawing/2014/main" id="{D23AFFBC-61B6-D975-47D1-46FA5DE8F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92" y="6687225"/>
            <a:ext cx="1655653" cy="1618862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Z (413×122)">
            <a:extLst>
              <a:ext uri="{FF2B5EF4-FFF2-40B4-BE49-F238E27FC236}">
                <a16:creationId xmlns:a16="http://schemas.microsoft.com/office/drawing/2014/main" id="{AC19DEDB-F434-CCD8-BF7C-BCDFA41A8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790" y="6360025"/>
            <a:ext cx="3933825" cy="1162050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7B4EC-C951-1373-749E-E18C3869C5CF}"/>
              </a:ext>
            </a:extLst>
          </p:cNvPr>
          <p:cNvGrpSpPr/>
          <p:nvPr/>
        </p:nvGrpSpPr>
        <p:grpSpPr>
          <a:xfrm>
            <a:off x="12616153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2958D92-2103-0674-1350-44CB518DD909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C5B0B60-009A-30CC-11EC-7CD6F54561EA}"/>
              </a:ext>
            </a:extLst>
          </p:cNvPr>
          <p:cNvSpPr txBox="1"/>
          <p:nvPr/>
        </p:nvSpPr>
        <p:spPr>
          <a:xfrm>
            <a:off x="13541667" y="3455408"/>
            <a:ext cx="146641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EC5F3491-7B48-E2AF-B840-A99DC0A76A95}"/>
              </a:ext>
            </a:extLst>
          </p:cNvPr>
          <p:cNvSpPr/>
          <p:nvPr/>
        </p:nvSpPr>
        <p:spPr>
          <a:xfrm flipH="1">
            <a:off x="14027525" y="5640674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CA5D6E-3494-5199-F1DF-0B0EE284A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445" y="7782899"/>
            <a:ext cx="3017691" cy="1025390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1B5ACE-25E7-DFAA-AC0F-2C14BE803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1044" y="6859376"/>
            <a:ext cx="2192154" cy="131038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reoVrRXfOacAAAAASUVORK5CYII= (235×215)">
            <a:extLst>
              <a:ext uri="{FF2B5EF4-FFF2-40B4-BE49-F238E27FC236}">
                <a16:creationId xmlns:a16="http://schemas.microsoft.com/office/drawing/2014/main" id="{E078B362-D4B3-7ADD-B7E5-12E5FBCE2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547" y="6658519"/>
            <a:ext cx="1827560" cy="1666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14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A109-4687-04C5-1C39-E784BE29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>
            <a:extLst>
              <a:ext uri="{FF2B5EF4-FFF2-40B4-BE49-F238E27FC236}">
                <a16:creationId xmlns:a16="http://schemas.microsoft.com/office/drawing/2014/main" id="{D63E034F-3C2E-F761-C35A-4A72E723ACD8}"/>
              </a:ext>
            </a:extLst>
          </p:cNvPr>
          <p:cNvGrpSpPr/>
          <p:nvPr/>
        </p:nvGrpSpPr>
        <p:grpSpPr>
          <a:xfrm>
            <a:off x="3639373" y="2108157"/>
            <a:ext cx="3317443" cy="3317443"/>
            <a:chOff x="0" y="0"/>
            <a:chExt cx="812800" cy="8128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9BCB164-E1FC-F26D-37A0-B13994DFC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9D100-6934-8830-A8C2-9550049333F6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12616153" y="2108156"/>
            <a:chExt cx="812800" cy="8128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5BD329-7A50-352E-08CE-D58A40981C07}"/>
                </a:ext>
              </a:extLst>
            </p:cNvPr>
            <p:cNvSpPr/>
            <p:nvPr/>
          </p:nvSpPr>
          <p:spPr>
            <a:xfrm>
              <a:off x="12616153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6" name="Picture 25" descr="images (225×225)">
            <a:extLst>
              <a:ext uri="{FF2B5EF4-FFF2-40B4-BE49-F238E27FC236}">
                <a16:creationId xmlns:a16="http://schemas.microsoft.com/office/drawing/2014/main" id="{8ED15532-DF1F-A8C2-E76D-3FB6BEB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7" y="6275110"/>
            <a:ext cx="1645509" cy="1629605"/>
          </a:xfrm>
          <a:prstGeom prst="rect">
            <a:avLst/>
          </a:prstGeom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05F7CBB-6A73-5321-64FE-B117EB85F6FA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6AB445-CA5B-C048-B346-9F24BA9EA56C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40E327-103D-5156-864A-C3E4ADFAD474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4E8220-26C4-925F-7E12-B75559FBB090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6D20B8-F10D-5FC6-8258-4F9E7C46A002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844A504-FE4B-C51A-E989-F3D9E2B97319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AC3C7123-AB76-87F8-316F-6CF9D68A18BE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8">
            <a:extLst>
              <a:ext uri="{FF2B5EF4-FFF2-40B4-BE49-F238E27FC236}">
                <a16:creationId xmlns:a16="http://schemas.microsoft.com/office/drawing/2014/main" id="{0B9B5DFF-3B82-4418-1E47-64BEB60F4D23}"/>
              </a:ext>
            </a:extLst>
          </p:cNvPr>
          <p:cNvGrpSpPr/>
          <p:nvPr/>
        </p:nvGrpSpPr>
        <p:grpSpPr>
          <a:xfrm>
            <a:off x="2682174" y="1028700"/>
            <a:ext cx="5318826" cy="915258"/>
            <a:chOff x="0" y="0"/>
            <a:chExt cx="4852827" cy="1220344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9125606-01CC-8575-2C46-B7E57F171263}"/>
                </a:ext>
              </a:extLst>
            </p:cNvPr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42C3FC3-E31D-A7E4-9FFF-76D2FA278340}"/>
                </a:ext>
              </a:extLst>
            </p:cNvPr>
            <p:cNvSpPr txBox="1"/>
            <p:nvPr/>
          </p:nvSpPr>
          <p:spPr>
            <a:xfrm>
              <a:off x="850163" y="16083"/>
              <a:ext cx="4002664" cy="12042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3640"/>
                </a:lnSpc>
                <a:buAutoNum type="arabicPeriod"/>
              </a:pP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개요 </a:t>
              </a:r>
              <a:r>
                <a:rPr lang="en-US" altLang="ko-KR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– </a:t>
              </a:r>
              <a:r>
                <a:rPr lang="ko-KR" altLang="en-US" sz="2600">
                  <a:solidFill>
                    <a:srgbClr val="273755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기술 스택</a:t>
              </a:r>
              <a:endParaRPr lang="en-US" altLang="ko-KR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</p:grpSp>
      <p:sp>
        <p:nvSpPr>
          <p:cNvPr id="34" name="TextBox 22">
            <a:extLst>
              <a:ext uri="{FF2B5EF4-FFF2-40B4-BE49-F238E27FC236}">
                <a16:creationId xmlns:a16="http://schemas.microsoft.com/office/drawing/2014/main" id="{E4D16D57-B837-AE6A-0CE2-FBEDD83CBEEE}"/>
              </a:ext>
            </a:extLst>
          </p:cNvPr>
          <p:cNvSpPr txBox="1"/>
          <p:nvPr/>
        </p:nvSpPr>
        <p:spPr>
          <a:xfrm>
            <a:off x="4558743" y="3438844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</a:rPr>
              <a:t>협업</a:t>
            </a:r>
            <a:endParaRPr lang="en-US" sz="3600">
              <a:solidFill>
                <a:srgbClr val="273755"/>
              </a:solidFill>
              <a:latin typeface="210 디딤고딕 Bold"/>
              <a:ea typeface="210 디딤고딕 Bold"/>
              <a:cs typeface="210 디딤고딕 Bold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E976534E-C8AC-045E-45DF-BC50169FCAF7}"/>
              </a:ext>
            </a:extLst>
          </p:cNvPr>
          <p:cNvSpPr/>
          <p:nvPr/>
        </p:nvSpPr>
        <p:spPr>
          <a:xfrm flipH="1">
            <a:off x="5022569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Picture 26" descr="Erfw53Jp4n4l0tAoEsU+ve4dwVhKbGQgSSEjKvucODYTMSmZutM0gRhEowH6Dwq5EZE0hdK6AAAAAElFTkSuQmCC (225×225)">
            <a:extLst>
              <a:ext uri="{FF2B5EF4-FFF2-40B4-BE49-F238E27FC236}">
                <a16:creationId xmlns:a16="http://schemas.microsoft.com/office/drawing/2014/main" id="{2C416A0D-0FAF-DB1E-30E1-4917585B9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03" y="7898503"/>
            <a:ext cx="1369203" cy="134799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htV+ZIAAAAASUVORK5CYII= (225×225)">
            <a:extLst>
              <a:ext uri="{FF2B5EF4-FFF2-40B4-BE49-F238E27FC236}">
                <a16:creationId xmlns:a16="http://schemas.microsoft.com/office/drawing/2014/main" id="{3922D107-F4B9-11EC-3999-40D0965F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828" y="6424199"/>
            <a:ext cx="1285051" cy="1265171"/>
          </a:xfrm>
          <a:prstGeom prst="rect">
            <a:avLst/>
          </a:prstGeom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66E94E1-4DF9-CCF6-C9F9-1B1CC8A84DF8}"/>
              </a:ext>
            </a:extLst>
          </p:cNvPr>
          <p:cNvGrpSpPr/>
          <p:nvPr/>
        </p:nvGrpSpPr>
        <p:grpSpPr>
          <a:xfrm>
            <a:off x="11117382" y="2108156"/>
            <a:ext cx="3317443" cy="3317443"/>
            <a:chOff x="8061482" y="2108156"/>
            <a:chExt cx="812800" cy="8128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D1A637C-8F1D-EECF-4709-A81477A41857}"/>
                </a:ext>
              </a:extLst>
            </p:cNvPr>
            <p:cNvSpPr/>
            <p:nvPr/>
          </p:nvSpPr>
          <p:spPr>
            <a:xfrm>
              <a:off x="8061482" y="210815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33" name="AutoShape 20">
            <a:extLst>
              <a:ext uri="{FF2B5EF4-FFF2-40B4-BE49-F238E27FC236}">
                <a16:creationId xmlns:a16="http://schemas.microsoft.com/office/drawing/2014/main" id="{D9A49A2F-A880-4231-E136-4D2DBB953A81}"/>
              </a:ext>
            </a:extLst>
          </p:cNvPr>
          <p:cNvSpPr/>
          <p:nvPr/>
        </p:nvSpPr>
        <p:spPr>
          <a:xfrm flipH="1">
            <a:off x="12508860" y="5776291"/>
            <a:ext cx="534887" cy="0"/>
          </a:xfrm>
          <a:prstGeom prst="line">
            <a:avLst/>
          </a:prstGeom>
          <a:ln w="19050" cap="flat">
            <a:solidFill>
              <a:srgbClr val="273755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54512C-44AF-064B-C3F7-F9AD937680C4}"/>
              </a:ext>
            </a:extLst>
          </p:cNvPr>
          <p:cNvSpPr txBox="1"/>
          <p:nvPr/>
        </p:nvSpPr>
        <p:spPr>
          <a:xfrm>
            <a:off x="12045034" y="3455408"/>
            <a:ext cx="146641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LLM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C3990-C9FE-BDBC-E816-0C1B36FF55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083" y="7600281"/>
            <a:ext cx="2828925" cy="1619250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D001BC-02DA-71B9-6EFC-551CDA22AA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79198" y="7912784"/>
            <a:ext cx="1603928" cy="1513233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900159-1919-A4CA-321A-D00016072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0092" y="6301358"/>
            <a:ext cx="1634907" cy="161304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Z (473×106)">
            <a:extLst>
              <a:ext uri="{FF2B5EF4-FFF2-40B4-BE49-F238E27FC236}">
                <a16:creationId xmlns:a16="http://schemas.microsoft.com/office/drawing/2014/main" id="{A642B7D8-AD4E-09C3-D15E-8D4552AEA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135" y="6427718"/>
            <a:ext cx="4505325" cy="100965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avj6EjUQTIdAAAAAElFTkSuQmCC (225×225)">
            <a:extLst>
              <a:ext uri="{FF2B5EF4-FFF2-40B4-BE49-F238E27FC236}">
                <a16:creationId xmlns:a16="http://schemas.microsoft.com/office/drawing/2014/main" id="{2C45D971-7B8E-2D29-130F-7D1665A67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09269" y="7448184"/>
            <a:ext cx="1545253" cy="15628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3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9D97-7C1A-29B2-A874-92E6035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C9202A-F14E-F000-A9F4-9ED0F32FEE47}"/>
              </a:ext>
            </a:extLst>
          </p:cNvPr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FAB7D3-DF86-C299-5699-61DDE33BDAB2}"/>
                </a:ext>
              </a:extLst>
            </p:cNvPr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1267E6-174A-B36E-14A7-3153D1A9445E}"/>
                </a:ext>
              </a:extLst>
            </p:cNvPr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CDCE267-B3A7-3707-5A71-D5777DD31CBA}"/>
              </a:ext>
            </a:extLst>
          </p:cNvPr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5C2801-4283-DE60-AF25-4BB50FC17A58}"/>
                </a:ext>
              </a:extLst>
            </p:cNvPr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E8B70E-7871-02C9-676C-EA0B7EC4254A}"/>
                </a:ext>
              </a:extLst>
            </p:cNvPr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D8FCCF-20CF-9474-2792-45BFBF30FC0D}"/>
              </a:ext>
            </a:extLst>
          </p:cNvPr>
          <p:cNvSpPr txBox="1"/>
          <p:nvPr/>
        </p:nvSpPr>
        <p:spPr>
          <a:xfrm>
            <a:off x="3828064" y="4295351"/>
            <a:ext cx="10631871" cy="169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</a:t>
            </a:r>
            <a:r>
              <a:rPr lang="ko-KR" alt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진행 현황</a:t>
            </a:r>
            <a:endParaRPr lang="en-US" sz="10000">
              <a:solidFill>
                <a:srgbClr val="273755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1AF2D53-273A-5D1E-C1BD-FD4AAB6319CB}"/>
              </a:ext>
            </a:extLst>
          </p:cNvPr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D42AC72D263F3428D28385D81F05B93" ma:contentTypeVersion="4" ma:contentTypeDescription="새 문서를 만듭니다." ma:contentTypeScope="" ma:versionID="a3b471cfe6cdf1b8eaee74a7092b079a">
  <xsd:schema xmlns:xsd="http://www.w3.org/2001/XMLSchema" xmlns:xs="http://www.w3.org/2001/XMLSchema" xmlns:p="http://schemas.microsoft.com/office/2006/metadata/properties" xmlns:ns2="601a07f3-9496-4e9d-9710-ef6235f38c2b" targetNamespace="http://schemas.microsoft.com/office/2006/metadata/properties" ma:root="true" ma:fieldsID="a8321922f70c4ba3e462254174977634" ns2:_="">
    <xsd:import namespace="601a07f3-9496-4e9d-9710-ef6235f38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a07f3-9496-4e9d-9710-ef6235f38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8ED4D-5AE5-44E9-A372-A2247FEB3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B5BB77-DE79-4B51-9A27-3C2206718BFC}">
  <ds:schemaRefs>
    <ds:schemaRef ds:uri="601a07f3-9496-4e9d-9710-ef6235f38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3C8773-539D-46EC-9B22-C5046A26AEA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601a07f3-9496-4e9d-9710-ef6235f38c2b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382</Words>
  <Application>Microsoft Office PowerPoint</Application>
  <PresentationFormat>사용자 지정</PresentationFormat>
  <Paragraphs>94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TDTD타이틀굴림</vt:lpstr>
      <vt:lpstr>210 디딤고딕 Light</vt:lpstr>
      <vt:lpstr>Arial Black</vt:lpstr>
      <vt:lpstr>맑은 고딕</vt:lpstr>
      <vt:lpstr>Arial</vt:lpstr>
      <vt:lpstr>210 디딤고딕</vt:lpstr>
      <vt:lpstr>Calibri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dc:creator>Playdata</dc:creator>
  <cp:lastModifiedBy>SKN 6기_2팀</cp:lastModifiedBy>
  <cp:revision>55</cp:revision>
  <dcterms:created xsi:type="dcterms:W3CDTF">2006-08-16T00:00:00Z</dcterms:created>
  <dcterms:modified xsi:type="dcterms:W3CDTF">2025-02-13T14:57:46Z</dcterms:modified>
  <dc:identifier>DAGe7HCOnbU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0x010100DD42AC72D263F3428D28385D81F05B93</vt:lpwstr>
  </property>
</Properties>
</file>